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1646" y="-148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2017/7/25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35496"/>
            <a:ext cx="6624736" cy="12961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国内・海外への販路開拓に挑戦しませんか？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みやぎ食品・飲料販路開拓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展示商談会　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参加のご案内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7620" y="1937321"/>
            <a:ext cx="662473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このたび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一般財団法人みやぎ産業交流センター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では、県内農産・水産品＆加工品および各種食品・飲料製品の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販路開拓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を目的に、「みやぎ食品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・飲料販路開拓展示商談会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」を開催いたします。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今回は、県内企業を対象に、日本全国および世界に向けての販路開拓を目指すビギナー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を主にビジネスマッチングの場を提供します。海外販路開拓についてはジェトロ仙台がサポートをつとめ、国内販路開拓については、アジア最大級の国際食品・飲料展である「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FOODEX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JAPAN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」を主催する（一社）日本能率協会が同事業のコーディネートをいたします。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展示会へ出展をし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たことがない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企業、初めて海外進出について検討してみたい企業、さらには宮城県発・品質重視でバイヤーに提案したい企業の参加を募集いたします。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サポート体制が整った本展示商談会を是非積極的にご活用ください。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67620" y="883254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7620" y="1475656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出展料 無料！</a:t>
            </a:r>
            <a:r>
              <a:rPr kumimoji="1" lang="ja-JP" altLang="en-US" sz="20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展示・商談会未体験ビギナー 大歓迎！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632" y="4716016"/>
            <a:ext cx="691276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＜開催概要＞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■名称：みやぎ食品・飲料販路開拓展示商談会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■イベント構成：　①　商品展示＆試飲・試食コーナー（自由観覧）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②　国内バイヤー個別商談会  　　　　　　　 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月以降申込み開始）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③　海外バイヤー・国内輸出商社個別商談会　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月以降申込み開始）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■会期：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日（火）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■会場：夢メッセみやぎ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■主催：一般財団法人みやぎ産業交流センター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■協力：宮城県、独立行政法人日本貿易振興機構（ジェトロ）仙台貿易情報センター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一般社団法人日本能率協会（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JMA)</a:t>
            </a: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■出展対象：製品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や国内外バイヤーと商談または話をしてみたい、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農産品・農産加工品、水産品・水産加工品、畜産加工品、ほか食品・飲料各種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宮城県に本社、本店を置く企業・団体とします。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展示・試食試飲のみ、または、それに加えてバイヤーと商談をすることが条件とな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ります。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初めての企業でも宮城県、ジェトロ仙台、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JMA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が展示・商談のサポートをします。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ファーマーズマーケッ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09" y="3721570"/>
            <a:ext cx="1257612" cy="90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メー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" y="3707904"/>
            <a:ext cx="1348305" cy="89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イメー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01" y="3726009"/>
            <a:ext cx="1348305" cy="89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「かまぼこ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8" y="3721570"/>
            <a:ext cx="1215571" cy="89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「日本酒 写真」の画像検索結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89" y="372157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88640" y="8862283"/>
            <a:ext cx="65527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主催：一般財団法人みやぎ産業交流センター／協力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宮城県、ジェトロ 仙台、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（一社）日本能率協会（</a:t>
            </a:r>
            <a:r>
              <a:rPr lang="en-US" altLang="ja-JP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JMA)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3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4016" y="2699792"/>
            <a:ext cx="66693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＜本展示商談会への参加について＞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■出展料金：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小間のみ）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小間以上の場合は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小間につき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万円（税別）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■基本小間（１小間）：バックパネル、社名板、椅子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脚、机、白布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上記以外の工事費、各種備品資材レンタル、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冷蔵庫などは自社負担願います。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■参加申込締切：</a:t>
            </a:r>
            <a:r>
              <a:rPr lang="en-US" altLang="ja-JP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　必着</a:t>
            </a:r>
            <a:endParaRPr lang="en-US" altLang="ja-JP" sz="11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■募集定員：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　　　　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募集後、内容について審査させていただき、出展の可否をお知らせ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いたします（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月中）。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3763" indent="-893763"/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3763" indent="-893763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■申込方法：添付「出展申込書」に漏れなく記載のうえ、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日（月）までに下記事務局宛にメールにてお送りください。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月上旬に審査の上、参加の可否をお伝えいたします。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個別商談会について：バイヤー決定後、申込みを開始します。（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月以降予定）。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 　　 積極的にご活用ください。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■参加してもらいたい企業・団体：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＊品数は少ないが、広くマーケットに新製品を紹介してみたい企業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＊国内外展示会への出展経験は少ないが、今回チャレンジしてみたい企業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＊直接国内バイヤーと話をする機会がなかったので、まずは話をしてみたい企業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＊輸出について、商社や海外バイヤーと話をしてみたい企業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＊新しいビジネス関係者と出会いたい方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■申込書提出・事務局：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 　　「みやぎ食品・飲料販路開拓展示商談会」事務局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一般社団法人日本能率協会　産業振興センター内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 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03-3434-0998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メール：</a:t>
            </a:r>
            <a:r>
              <a:rPr lang="en-US" altLang="ja-JP" sz="1100" dirty="0"/>
              <a:t> jmatenji@jma.or.jp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640" y="8862283"/>
            <a:ext cx="65527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主催：一般財団法人みやぎ産業交流センター／協力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宮城県、ジェトロ 仙台、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（一社）日本能率協会（</a:t>
            </a:r>
            <a:r>
              <a:rPr lang="en-US" altLang="ja-JP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  <a:sym typeface="Wingdings" panose="05000000000000000000" pitchFamily="2" charset="2"/>
              </a:rPr>
              <a:t>JMA)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 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67620" y="883254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64904" y="107504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みやぎ食品・飲料販路開拓展示商談会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652" y="467544"/>
            <a:ext cx="660371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＜本イベントの特徴＞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「食」ビジネスマッチングのプロフェッショナル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・宮城県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・ジェトロ仙台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・一般社団法人日本能率協会（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JMA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FOODEX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が、初めての方、経験の浅い方も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丁寧に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サポートします。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参加企業への「業界セミナー（無料）」で国内外バイヤーとの取引の基本について学ぶことができます。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首都圏のバイヤーにも広く開催を告知するほか、国内外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バイヤーおよび輸出協力企業（輸出商社）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を招聘し、商談をセッティングします。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 descr="イメー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196" y="479048"/>
            <a:ext cx="1445262" cy="96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057" y="3419872"/>
            <a:ext cx="198641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10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35496"/>
            <a:ext cx="6624736" cy="10081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みやぎ食品・飲料販路開拓展示商談会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89039" y="1115616"/>
            <a:ext cx="294556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/>
              <a:t>申込期限</a:t>
            </a:r>
            <a:endParaRPr kumimoji="1" lang="en-US" altLang="ja-JP" sz="2000" dirty="0"/>
          </a:p>
          <a:p>
            <a:pPr algn="ctr"/>
            <a:r>
              <a:rPr lang="en-US" altLang="ja-JP" sz="2000" dirty="0"/>
              <a:t>2017</a:t>
            </a:r>
            <a:r>
              <a:rPr kumimoji="1" lang="ja-JP" altLang="en-US" sz="2000" dirty="0"/>
              <a:t>年</a:t>
            </a:r>
            <a:r>
              <a:rPr lang="en-US" altLang="ja-JP" sz="2000" dirty="0"/>
              <a:t>7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31</a:t>
            </a:r>
            <a:r>
              <a:rPr kumimoji="1" lang="ja-JP" altLang="en-US" sz="2000" dirty="0"/>
              <a:t>日（月）必着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8135" y="1115616"/>
            <a:ext cx="3670903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dirty="0"/>
              <a:t>提出先</a:t>
            </a:r>
            <a:endParaRPr kumimoji="1" lang="en-US" altLang="ja-JP" sz="1100" dirty="0"/>
          </a:p>
          <a:p>
            <a:pPr algn="l"/>
            <a:r>
              <a:rPr lang="ja-JP" altLang="en-US" dirty="0"/>
              <a:t>「みやぎ食品・飲料販路開拓展示商談会」事務局 宛</a:t>
            </a:r>
            <a:endParaRPr lang="en-US" altLang="ja-JP" dirty="0"/>
          </a:p>
          <a:p>
            <a:pPr algn="l"/>
            <a:r>
              <a:rPr kumimoji="1" lang="ja-JP" altLang="en-US" sz="1100" dirty="0">
                <a:solidFill>
                  <a:schemeClr val="tx1"/>
                </a:solidFill>
              </a:rPr>
              <a:t>（一社）日本能率協会　産業振興センター内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/>
              <a:t>E-Mail</a:t>
            </a:r>
            <a:r>
              <a:rPr lang="ja-JP" altLang="en-US" sz="1400" dirty="0"/>
              <a:t>：</a:t>
            </a:r>
            <a:r>
              <a:rPr lang="en-US" altLang="ja-JP" sz="1400" dirty="0"/>
              <a:t>jmatenji@jma.or.jp</a:t>
            </a:r>
            <a:endParaRPr lang="ja-JP" altLang="ja-JP" sz="1400" dirty="0">
              <a:solidFill>
                <a:schemeClr val="tx1"/>
              </a:solidFill>
              <a:effectLst/>
            </a:endParaRPr>
          </a:p>
          <a:p>
            <a:pPr algn="l"/>
            <a:endParaRPr kumimoji="1" lang="ja-JP" altLang="en-US" sz="1100" dirty="0"/>
          </a:p>
        </p:txBody>
      </p:sp>
      <p:sp>
        <p:nvSpPr>
          <p:cNvPr id="13" name="テキスト ボックス 6"/>
          <p:cNvSpPr txBox="1"/>
          <p:nvPr/>
        </p:nvSpPr>
        <p:spPr>
          <a:xfrm>
            <a:off x="196708" y="8676456"/>
            <a:ext cx="6534150" cy="42509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dirty="0"/>
              <a:t>今回ご記入いただきました個人情報は、本展示商談会に関するご案内、情報発信のために使用させていただきます。</a:t>
            </a:r>
            <a:endParaRPr kumimoji="1" lang="en-US" altLang="ja-JP" sz="900" dirty="0"/>
          </a:p>
          <a:p>
            <a:r>
              <a:rPr kumimoji="1" lang="ja-JP" altLang="en-US" sz="900" dirty="0"/>
              <a:t>なお，貴社名のほか、当日撮影された写真をホームページや広報印刷物に掲載させていただく場合がありますので，ご了承ください。</a:t>
            </a:r>
            <a:endParaRPr kumimoji="1" lang="en-US" altLang="ja-JP" sz="9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6632" y="2051720"/>
            <a:ext cx="652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「みやぎ食品・飲料販路開拓展示商談会」に以下のとおり参加を希望します。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21054"/>
              </p:ext>
            </p:extLst>
          </p:nvPr>
        </p:nvGraphicFramePr>
        <p:xfrm>
          <a:off x="283983" y="2411760"/>
          <a:ext cx="6360040" cy="187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出展者名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所在地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担当者所属・役職・氏名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担当者連絡先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担当者連絡先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644621"/>
              </p:ext>
            </p:extLst>
          </p:nvPr>
        </p:nvGraphicFramePr>
        <p:xfrm>
          <a:off x="283983" y="4348336"/>
          <a:ext cx="6360040" cy="2133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出展申込について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小間（無料）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u="sng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小間（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小間以上は有料となります）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出展実績の有無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初めて　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出展経験あり（展示会名称：　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商談会参加実績の有無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初めて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参加経験あり（商談会名称：　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会いたい業種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小売店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問屋・卸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外食産業　□ 輸出商社　□　海外ﾊﾞｲﾔｰ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輸出関心地域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（輸出商社、海外ﾊﾞｲﾔｰ希望の場合）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台湾　□ シンガポール　□ フィリピン　　□ マレーシア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タイ　□ ミャンマー　□ インド　□ 北米</a:t>
                      </a:r>
                      <a:r>
                        <a:rPr kumimoji="1" lang="ja-JP" altLang="en-US" sz="105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アフリカ　□</a:t>
                      </a:r>
                      <a:r>
                        <a:rPr kumimoji="1" lang="ja-JP" altLang="en-US" sz="105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香港・マカオ□ 中東　　　　　　　     □ その他（　　　　　　　　　　　　　　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28688"/>
              </p:ext>
            </p:extLst>
          </p:nvPr>
        </p:nvGraphicFramePr>
        <p:xfrm>
          <a:off x="283983" y="6515064"/>
          <a:ext cx="6360040" cy="2142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出展予定製品・名称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6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6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6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61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69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534</Words>
  <Application>Microsoft Office PowerPoint</Application>
  <PresentationFormat>画面に合わせる (4:3)</PresentationFormat>
  <Paragraphs>110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ＭＳ Ｐ明朝</vt:lpstr>
      <vt:lpstr>メイリオ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安江 あずさ</dc:creator>
  <cp:lastModifiedBy>user</cp:lastModifiedBy>
  <cp:revision>49</cp:revision>
  <cp:lastPrinted>2017-07-05T02:43:03Z</cp:lastPrinted>
  <dcterms:created xsi:type="dcterms:W3CDTF">2017-06-21T05:29:13Z</dcterms:created>
  <dcterms:modified xsi:type="dcterms:W3CDTF">2017-07-25T03:26:54Z</dcterms:modified>
</cp:coreProperties>
</file>